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2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7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5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0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3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4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D4A8-A94B-49F4-93C9-0EF94C61724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833E-3E74-409E-A9AF-E60CD225B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729"/>
    </mc:Choice>
    <mc:Fallback xmlns="">
      <p:transition advTm="117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8"/>
    </mc:Choice>
    <mc:Fallback xmlns="">
      <p:transition spd="slow" advTm="1595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2"/>
    </mc:Choice>
    <mc:Fallback xmlns="">
      <p:transition spd="slow" advTm="242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3"/>
    </mc:Choice>
    <mc:Fallback xmlns="">
      <p:transition spd="slow" advTm="157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7"/>
    </mc:Choice>
    <mc:Fallback xmlns="">
      <p:transition spd="slow" advTm="98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"/>
    </mc:Choice>
    <mc:Fallback xmlns="">
      <p:transition spd="slow" advTm="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"/>
    </mc:Choice>
    <mc:Fallback xmlns="">
      <p:transition spd="slow" advTm="623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Гилёва Елена Михайловна</dc:creator>
  <cp:lastModifiedBy>Приемная ГБУЗ НСО "НОККВД"</cp:lastModifiedBy>
  <cp:revision>2</cp:revision>
  <cp:lastPrinted>2021-09-03T07:07:53Z</cp:lastPrinted>
  <dcterms:created xsi:type="dcterms:W3CDTF">2021-07-02T07:10:32Z</dcterms:created>
  <dcterms:modified xsi:type="dcterms:W3CDTF">2021-09-03T07:08:03Z</dcterms:modified>
</cp:coreProperties>
</file>